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72" r:id="rId3"/>
    <p:sldId id="266" r:id="rId4"/>
    <p:sldId id="257" r:id="rId5"/>
    <p:sldId id="258" r:id="rId6"/>
    <p:sldId id="273" r:id="rId7"/>
    <p:sldId id="274" r:id="rId8"/>
    <p:sldId id="265" r:id="rId9"/>
    <p:sldId id="261" r:id="rId10"/>
    <p:sldId id="262" r:id="rId11"/>
    <p:sldId id="270" r:id="rId12"/>
    <p:sldId id="26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84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49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1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6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80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6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2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8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3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99970-1E51-428C-BE69-3F1346A42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and LCM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3A976-881C-4C50-8F72-E41676DC8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38834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46500" y="55738"/>
            <a:ext cx="4699000" cy="976312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81280" y="1087120"/>
                <a:ext cx="8458200" cy="802640"/>
              </a:xfrm>
            </p:spPr>
            <p:txBody>
              <a:bodyPr/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Ex.7)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en-US" sz="4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81280" y="1087120"/>
                <a:ext cx="8458200" cy="802640"/>
              </a:xfrm>
              <a:blipFill>
                <a:blip r:embed="rId2"/>
                <a:stretch>
                  <a:fillRect l="-1153" t="-22727" b="-43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23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43580" y="35560"/>
            <a:ext cx="5704840" cy="1143000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0" y="1447800"/>
                <a:ext cx="8458200" cy="71628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48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en-US" sz="48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𝟏𝟐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𝒘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0" y="1447800"/>
                <a:ext cx="8458200" cy="716280"/>
              </a:xfrm>
              <a:blipFill>
                <a:blip r:embed="rId2"/>
                <a:stretch>
                  <a:fillRect l="-2810" t="-37607" b="-50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81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13760" y="86360"/>
            <a:ext cx="5044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0" y="1447800"/>
                <a:ext cx="10033000" cy="792480"/>
              </a:xfrm>
            </p:spPr>
            <p:txBody>
              <a:bodyPr/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Ex.9)</a:t>
                </a:r>
                <a:r>
                  <a:rPr lang="en-US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</m:oMath>
                </a14:m>
                <a:endParaRPr lang="en-US" sz="48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0" y="1447800"/>
                <a:ext cx="10033000" cy="792480"/>
              </a:xfrm>
              <a:blipFill>
                <a:blip r:embed="rId2"/>
                <a:stretch>
                  <a:fillRect l="-972" t="-25385" b="-4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85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13760" y="86360"/>
            <a:ext cx="5044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DE3E329-438C-4C6B-B5E2-24F2097E36D1}"/>
                  </a:ext>
                </a:extLst>
              </p:cNvPr>
              <p:cNvSpPr/>
              <p:nvPr/>
            </p:nvSpPr>
            <p:spPr>
              <a:xfrm>
                <a:off x="198897" y="1384972"/>
                <a:ext cx="6342890" cy="858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𝒃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𝟕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DE3E329-438C-4C6B-B5E2-24F2097E36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97" y="1384972"/>
                <a:ext cx="6342890" cy="858697"/>
              </a:xfrm>
              <a:prstGeom prst="rect">
                <a:avLst/>
              </a:prstGeom>
              <a:blipFill>
                <a:blip r:embed="rId2"/>
                <a:stretch>
                  <a:fillRect l="-4519" t="-12766" b="-43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835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640" y="988906"/>
            <a:ext cx="4099560" cy="970280"/>
          </a:xfrm>
        </p:spPr>
        <p:txBody>
          <a:bodyPr>
            <a:normAutofit/>
          </a:bodyPr>
          <a:lstStyle/>
          <a:p>
            <a:pPr algn="ctr"/>
            <a: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2200" y="1825414"/>
            <a:ext cx="10551160" cy="1354666"/>
          </a:xfrm>
        </p:spPr>
        <p:txBody>
          <a:bodyPr>
            <a:normAutofit fontScale="925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identify the greatest common factor and least common multiple of monomials.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4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58207" y="80755"/>
            <a:ext cx="4971393" cy="8172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Factor?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302699" y="1007734"/>
                <a:ext cx="11546666" cy="5203879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numbers you multiply to get a product</a:t>
                </a:r>
              </a:p>
              <a:p>
                <a:endParaRPr lang="en-US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Ex.) 12</a:t>
                </a: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>
                  <a:buClrTx/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marL="384048" lvl="2" indent="0">
                  <a:buClrTx/>
                  <a:buNone/>
                </a:pPr>
                <a:endParaRPr lang="en-US" sz="4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Cambria Math" panose="02040503050406030204" pitchFamily="18" charset="0"/>
                </a:endParaRPr>
              </a:p>
              <a:p>
                <a:pPr lvl="1">
                  <a:buClrTx/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factors of 12 are 1, 2, 3, 4, 6, 12</a:t>
                </a:r>
              </a:p>
              <a:p>
                <a:pPr lvl="1"/>
                <a:endParaRPr lang="en-US" sz="3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302699" y="1007734"/>
                <a:ext cx="11546666" cy="5203879"/>
              </a:xfrm>
              <a:blipFill>
                <a:blip r:embed="rId2"/>
                <a:stretch>
                  <a:fillRect l="-2059" t="-4098" b="-4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02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48368" y="17640"/>
            <a:ext cx="8534400" cy="879793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Factors (GCF)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60680" y="1284437"/>
            <a:ext cx="11308080" cy="4724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FACTORS of the Constants 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 Number)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</a:t>
            </a:r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FACTOR</a:t>
            </a:r>
          </a:p>
          <a:p>
            <a:pPr marL="320040" lvl="1" indent="0">
              <a:buNone/>
            </a:pP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</a:t>
            </a:r>
            <a:r>
              <a:rPr lang="en-US" sz="4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SMALLEST EXPONENT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(Shared Variables)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0113" y="4208522"/>
                <a:ext cx="193091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13" y="4208522"/>
                <a:ext cx="1930913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781026" y="5437347"/>
            <a:ext cx="1640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16802" y="4529397"/>
            <a:ext cx="2092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1" y="4300855"/>
            <a:ext cx="1816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</a:t>
            </a:r>
          </a:p>
        </p:txBody>
      </p:sp>
      <p:cxnSp>
        <p:nvCxnSpPr>
          <p:cNvPr id="10" name="Elbow Connector 9"/>
          <p:cNvCxnSpPr/>
          <p:nvPr/>
        </p:nvCxnSpPr>
        <p:spPr>
          <a:xfrm>
            <a:off x="6579113" y="4562466"/>
            <a:ext cx="1065250" cy="1"/>
          </a:xfrm>
          <a:prstGeom prst="bentConnector3">
            <a:avLst>
              <a:gd name="adj1" fmla="val 50000"/>
            </a:avLst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</p:cNvCxnSpPr>
          <p:nvPr/>
        </p:nvCxnSpPr>
        <p:spPr>
          <a:xfrm rot="16200000" flipH="1">
            <a:off x="6146764" y="5108433"/>
            <a:ext cx="274310" cy="936701"/>
          </a:xfrm>
          <a:prstGeom prst="bentConnector2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3801244" y="4780035"/>
            <a:ext cx="1056769" cy="1"/>
          </a:xfrm>
          <a:prstGeom prst="bentConnector3">
            <a:avLst>
              <a:gd name="adj1" fmla="val 50000"/>
            </a:avLst>
          </a:prstGeom>
          <a:ln w="114300"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75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01799" y="1213420"/>
            <a:ext cx="3916363" cy="754117"/>
          </a:xfrm>
        </p:spPr>
        <p:txBody>
          <a:bodyPr>
            <a:normAutofit lnSpcReduction="10000"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Ex.1) 15 &amp; 75</a:t>
            </a:r>
          </a:p>
          <a:p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30B02-1742-4197-9E0F-6AA7FF12FF38}"/>
              </a:ext>
            </a:extLst>
          </p:cNvPr>
          <p:cNvSpPr/>
          <p:nvPr/>
        </p:nvSpPr>
        <p:spPr>
          <a:xfrm>
            <a:off x="6004686" y="1136540"/>
            <a:ext cx="36792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Ex.2) 16 &amp; 28</a:t>
            </a:r>
          </a:p>
        </p:txBody>
      </p:sp>
    </p:spTree>
    <p:extLst>
      <p:ext uri="{BB962C8B-B14F-4D97-AF65-F5344CB8AC3E}">
        <p14:creationId xmlns:p14="http://schemas.microsoft.com/office/powerpoint/2010/main" val="384023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11DB77-75EC-499A-B784-2D7AE7BF749D}"/>
              </a:ext>
            </a:extLst>
          </p:cNvPr>
          <p:cNvSpPr/>
          <p:nvPr/>
        </p:nvSpPr>
        <p:spPr>
          <a:xfrm>
            <a:off x="89460" y="1003738"/>
            <a:ext cx="3852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 25 &amp; 100</a:t>
            </a:r>
            <a:endParaRPr lang="en-US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E337B-2600-40B4-A529-22C48596C92E}"/>
              </a:ext>
            </a:extLst>
          </p:cNvPr>
          <p:cNvSpPr/>
          <p:nvPr/>
        </p:nvSpPr>
        <p:spPr>
          <a:xfrm>
            <a:off x="6060439" y="1003738"/>
            <a:ext cx="3539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16 &amp; 78</a:t>
            </a:r>
          </a:p>
        </p:txBody>
      </p:sp>
    </p:spTree>
    <p:extLst>
      <p:ext uri="{BB962C8B-B14F-4D97-AF65-F5344CB8AC3E}">
        <p14:creationId xmlns:p14="http://schemas.microsoft.com/office/powerpoint/2010/main" val="3905893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43337" y="119500"/>
            <a:ext cx="4505325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GCF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61159" y="1213420"/>
                <a:ext cx="5518281" cy="754117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sz="69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69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</a:t>
                </a:r>
                <a14:m>
                  <m:oMath xmlns:m="http://schemas.openxmlformats.org/officeDocument/2006/math">
                    <m:r>
                      <a:rPr lang="en-US" sz="6900" b="1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US" sz="6900" b="1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endParaRPr lang="en-US" sz="69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61159" y="1213420"/>
                <a:ext cx="5518281" cy="754117"/>
              </a:xfrm>
              <a:blipFill>
                <a:blip r:embed="rId2"/>
                <a:stretch>
                  <a:fillRect l="-4194" t="-41935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CD12229-8637-4B69-A74A-BCCAD3CF12F3}"/>
                  </a:ext>
                </a:extLst>
              </p:cNvPr>
              <p:cNvSpPr/>
              <p:nvPr/>
            </p:nvSpPr>
            <p:spPr>
              <a:xfrm>
                <a:off x="5908039" y="1003738"/>
                <a:ext cx="6786592" cy="847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𝟐𝟒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&amp; 16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𝒚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CD12229-8637-4B69-A74A-BCCAD3CF12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039" y="1003738"/>
                <a:ext cx="6786592" cy="847733"/>
              </a:xfrm>
              <a:prstGeom prst="rect">
                <a:avLst/>
              </a:prstGeom>
              <a:blipFill>
                <a:blip r:embed="rId3"/>
                <a:stretch>
                  <a:fillRect l="-4223" t="-15108" b="-43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513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0160" y="91757"/>
            <a:ext cx="6497320" cy="1035685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Multiple?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96900" y="1397000"/>
            <a:ext cx="10998200" cy="235712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product of any two sets of numbers.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a multiplication chart</a:t>
            </a:r>
          </a:p>
        </p:txBody>
      </p:sp>
    </p:spTree>
    <p:extLst>
      <p:ext uri="{BB962C8B-B14F-4D97-AF65-F5344CB8AC3E}">
        <p14:creationId xmlns:p14="http://schemas.microsoft.com/office/powerpoint/2010/main" val="102841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0700" y="44143"/>
            <a:ext cx="8610600" cy="944552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Multiple (LCM)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14370" y="1143000"/>
            <a:ext cx="11409768" cy="4572000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MULTIPLE of the Constants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MULTIPLE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Largest Exponent (All Variables)</a:t>
            </a:r>
          </a:p>
        </p:txBody>
      </p:sp>
    </p:spTree>
    <p:extLst>
      <p:ext uri="{BB962C8B-B14F-4D97-AF65-F5344CB8AC3E}">
        <p14:creationId xmlns:p14="http://schemas.microsoft.com/office/powerpoint/2010/main" val="25992449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256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GCF and LCM</vt:lpstr>
      <vt:lpstr>Objectives</vt:lpstr>
      <vt:lpstr>What is a Factor?</vt:lpstr>
      <vt:lpstr>Greatest Common Factors (GCF)</vt:lpstr>
      <vt:lpstr>FIND the GCF</vt:lpstr>
      <vt:lpstr>FIND the GCF</vt:lpstr>
      <vt:lpstr>FIND the GCF</vt:lpstr>
      <vt:lpstr>What is a Multiple?</vt:lpstr>
      <vt:lpstr>Least Common Multiple (LCM)</vt:lpstr>
      <vt:lpstr>Find the LCM</vt:lpstr>
      <vt:lpstr>Find the LCM</vt:lpstr>
      <vt:lpstr>Find the LCM</vt:lpstr>
      <vt:lpstr>Find the LCM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GCF and LCM</dc:title>
  <dc:creator>Michael Kuniega</dc:creator>
  <cp:lastModifiedBy>Michael Kuniega</cp:lastModifiedBy>
  <cp:revision>4</cp:revision>
  <dcterms:created xsi:type="dcterms:W3CDTF">2019-10-26T02:40:06Z</dcterms:created>
  <dcterms:modified xsi:type="dcterms:W3CDTF">2019-10-26T03:12:35Z</dcterms:modified>
</cp:coreProperties>
</file>